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ctf3xHLcGs4EZbafn/8erhIb5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>
      <p:cViewPr varScale="1">
        <p:scale>
          <a:sx n="123" d="100"/>
          <a:sy n="123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18872ea1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18872ea1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calungerer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yksullivan.com/about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emcelroy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818872ea16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1818872ea16_0_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g1818872ea1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99" y="0"/>
            <a:ext cx="88332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/>
        </p:nvSpPr>
        <p:spPr>
          <a:xfrm>
            <a:off x="326500" y="345425"/>
            <a:ext cx="524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What different ways could you represent this through Art?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2910075" y="1906925"/>
            <a:ext cx="2082000" cy="156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3"/>
          <p:cNvCxnSpPr/>
          <p:nvPr/>
        </p:nvCxnSpPr>
        <p:spPr>
          <a:xfrm>
            <a:off x="2134050" y="1367500"/>
            <a:ext cx="1003200" cy="85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3"/>
          <p:cNvCxnSpPr/>
          <p:nvPr/>
        </p:nvCxnSpPr>
        <p:spPr>
          <a:xfrm rot="10800000" flipH="1">
            <a:off x="4783900" y="1083700"/>
            <a:ext cx="1665600" cy="113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3"/>
          <p:cNvCxnSpPr/>
          <p:nvPr/>
        </p:nvCxnSpPr>
        <p:spPr>
          <a:xfrm rot="10800000" flipH="1">
            <a:off x="2238150" y="3326425"/>
            <a:ext cx="1116600" cy="100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3"/>
          <p:cNvSpPr txBox="1"/>
          <p:nvPr/>
        </p:nvSpPr>
        <p:spPr>
          <a:xfrm>
            <a:off x="7944750" y="383275"/>
            <a:ext cx="1041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B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R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A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I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N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S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T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O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R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</a:t>
            </a:r>
            <a:endParaRPr>
              <a:solidFill>
                <a:srgbClr val="FF00FF"/>
              </a:solidFill>
            </a:endParaRPr>
          </a:p>
        </p:txBody>
      </p:sp>
      <p:cxnSp>
        <p:nvCxnSpPr>
          <p:cNvPr id="128" name="Google Shape;128;p13"/>
          <p:cNvCxnSpPr>
            <a:stCxn id="123" idx="5"/>
          </p:cNvCxnSpPr>
          <p:nvPr/>
        </p:nvCxnSpPr>
        <p:spPr>
          <a:xfrm>
            <a:off x="4687173" y="3239749"/>
            <a:ext cx="1374300" cy="127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0B3939D-88F3-209F-7047-1AC3977939B1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EF05C-D460-4BE5-7D61-FB3BBE456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6379"/>
            <a:ext cx="7772400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highlight>
                  <a:srgbClr val="FF00FF"/>
                </a:highlight>
              </a:rPr>
              <a:t>Artist: Pascal Ungerer</a:t>
            </a:r>
            <a:endParaRPr sz="1800" b="1">
              <a:solidFill>
                <a:schemeClr val="dk2"/>
              </a:solidFill>
              <a:highlight>
                <a:srgbClr val="FF00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311700" y="1941450"/>
            <a:ext cx="4189500" cy="29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kind of things does he paint?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____________________________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word would you use to describe his paintings?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______________________________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478250" y="1017450"/>
            <a:ext cx="47355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Check out the work on his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website</a:t>
            </a:r>
            <a:r>
              <a:rPr lang="en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5096800" y="3120500"/>
            <a:ext cx="362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274" y="378250"/>
            <a:ext cx="3843300" cy="432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311700" y="609600"/>
            <a:ext cx="3766800" cy="3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 between places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Between Urban and rural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Fictional landscapes, dreamlike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t="32427" b="31470"/>
          <a:stretch/>
        </p:blipFill>
        <p:spPr>
          <a:xfrm>
            <a:off x="3773525" y="668300"/>
            <a:ext cx="4862900" cy="331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127" y="2160925"/>
            <a:ext cx="2774651" cy="27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198250" y="445025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Mary Sullivan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Where is Mary from?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_____________________________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What kind of themes does she deal with?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___________________________________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330950" y="1152475"/>
            <a:ext cx="392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Check out the work on her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website: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576" y="926700"/>
            <a:ext cx="4214774" cy="23728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6382825" y="3375800"/>
            <a:ext cx="244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‘At home, at war’, video still, Bere Island</a:t>
            </a:r>
            <a:endParaRPr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6238" y="2368609"/>
            <a:ext cx="3815150" cy="25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0487" y="154275"/>
            <a:ext cx="3766663" cy="25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479975"/>
            <a:ext cx="3764805" cy="25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152400"/>
            <a:ext cx="3764799" cy="251488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/>
        </p:nvSpPr>
        <p:spPr>
          <a:xfrm>
            <a:off x="5493975" y="4880450"/>
            <a:ext cx="272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home, at war, Mary Sullivan, Bere Island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378250" y="444425"/>
            <a:ext cx="82365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Kate McElroy</a:t>
            </a:r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150925" y="1152475"/>
            <a:ext cx="40002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Check out the work on her </a:t>
            </a:r>
            <a:r>
              <a:rPr lang="en" u="sng">
                <a:solidFill>
                  <a:schemeClr val="hlink"/>
                </a:solidFill>
                <a:hlinkClick r:id="rId3"/>
              </a:rPr>
              <a:t>website: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Name two words to describe Kate’s work?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_____________________________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What kind of places do you see in her work?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_____________________________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97" name="Google Shape;9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000" y="765950"/>
            <a:ext cx="4639775" cy="3479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725" y="286100"/>
            <a:ext cx="3046653" cy="44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575" y="286100"/>
            <a:ext cx="3068825" cy="44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 txBox="1"/>
          <p:nvPr/>
        </p:nvSpPr>
        <p:spPr>
          <a:xfrm>
            <a:off x="1096925" y="4789475"/>
            <a:ext cx="255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Glass installation at Uillinn:WCAC, 2020</a:t>
            </a:r>
            <a:endParaRPr sz="800"/>
          </a:p>
        </p:txBody>
      </p:sp>
      <p:sp>
        <p:nvSpPr>
          <p:cNvPr id="105" name="Google Shape;105;p8"/>
          <p:cNvSpPr txBox="1"/>
          <p:nvPr/>
        </p:nvSpPr>
        <p:spPr>
          <a:xfrm>
            <a:off x="4821725" y="4789475"/>
            <a:ext cx="259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Reference image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00" y="199975"/>
            <a:ext cx="6822825" cy="460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/>
        </p:nvSpPr>
        <p:spPr>
          <a:xfrm>
            <a:off x="3564925" y="4809800"/>
            <a:ext cx="390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FEFEF"/>
                </a:solidFill>
              </a:rPr>
              <a:t>Photography work</a:t>
            </a:r>
            <a:endParaRPr sz="11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2"/>
          <p:cNvPicPr preferRelativeResize="0"/>
          <p:nvPr/>
        </p:nvPicPr>
        <p:blipFill rotWithShape="1">
          <a:blip r:embed="rId3">
            <a:alphaModFix/>
          </a:blip>
          <a:srcRect t="20564"/>
          <a:stretch/>
        </p:blipFill>
        <p:spPr>
          <a:xfrm>
            <a:off x="948175" y="1025950"/>
            <a:ext cx="7247651" cy="3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 txBox="1"/>
          <p:nvPr/>
        </p:nvSpPr>
        <p:spPr>
          <a:xfrm>
            <a:off x="1424275" y="153475"/>
            <a:ext cx="5447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6D9EEB"/>
                </a:solidFill>
                <a:latin typeface="Arial"/>
                <a:ea typeface="Arial"/>
                <a:cs typeface="Arial"/>
                <a:sym typeface="Arial"/>
              </a:rPr>
              <a:t>Doing Art allows you to represent ideas in a way that makes sense to you and hopefully makes sense to other people too</a:t>
            </a:r>
            <a:endParaRPr sz="1400" b="0" i="1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- Mary Sullivan</a:t>
            </a:r>
            <a:endParaRPr sz="13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Macintosh PowerPoint</Application>
  <PresentationFormat>On-screen Show (16:9)</PresentationFormat>
  <Paragraphs>43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Artist: Pascal Ungerer </vt:lpstr>
      <vt:lpstr>PowerPoint Presentation</vt:lpstr>
      <vt:lpstr>Mary Sullivan </vt:lpstr>
      <vt:lpstr>PowerPoint Presentation</vt:lpstr>
      <vt:lpstr>Kate McElroy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Kate McElroy</cp:lastModifiedBy>
  <cp:revision>1</cp:revision>
  <dcterms:modified xsi:type="dcterms:W3CDTF">2022-11-04T15:54:11Z</dcterms:modified>
</cp:coreProperties>
</file>